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42" r:id="rId1"/>
  </p:sldMasterIdLst>
  <p:notesMasterIdLst>
    <p:notesMasterId r:id="rId12"/>
  </p:notesMasterIdLst>
  <p:sldIdLst>
    <p:sldId id="262" r:id="rId2"/>
    <p:sldId id="256" r:id="rId3"/>
    <p:sldId id="266" r:id="rId4"/>
    <p:sldId id="257" r:id="rId5"/>
    <p:sldId id="258" r:id="rId6"/>
    <p:sldId id="259" r:id="rId7"/>
    <p:sldId id="260" r:id="rId8"/>
    <p:sldId id="261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703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3" d="100"/>
          <a:sy n="43" d="100"/>
        </p:scale>
        <p:origin x="231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A9D07-B76A-45DF-8EDE-7A67533E4E97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5FF5E-6C1C-4510-BCA8-834521EF2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53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81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016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428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772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264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144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893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999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16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59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09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5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029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67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41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20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04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  <p:sldLayoutId id="2147484055" r:id="rId13"/>
    <p:sldLayoutId id="2147484056" r:id="rId14"/>
    <p:sldLayoutId id="2147484057" r:id="rId15"/>
    <p:sldLayoutId id="2147484058" r:id="rId16"/>
    <p:sldLayoutId id="21474840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793E01-3451-BC16-C22E-75855FD1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29465"/>
            <a:ext cx="9601196" cy="101714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внешкольной работы»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Володарского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Брянска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651E96-3699-0344-E240-6C8C49CE2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883" y="2414588"/>
            <a:ext cx="5322014" cy="363689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 </a:t>
            </a:r>
            <a:r>
              <a:rPr lang="ru-R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формирования детского коллектива в учреждении дополнительного образования </a:t>
            </a:r>
            <a:endParaRPr lang="ru-RU" sz="4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Черненок Ольга Геннадьевна педагог дополнительного образования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473618-3DC3-2ABB-218B-58C0FE104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816" y="1746607"/>
            <a:ext cx="4808305" cy="433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3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9EDE6D-CAB1-3A89-1E04-55E4CDD3B130}"/>
              </a:ext>
            </a:extLst>
          </p:cNvPr>
          <p:cNvSpPr txBox="1"/>
          <p:nvPr/>
        </p:nvSpPr>
        <p:spPr>
          <a:xfrm>
            <a:off x="800101" y="706973"/>
            <a:ext cx="503562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70510" algn="ctr">
              <a:lnSpc>
                <a:spcPct val="150000"/>
              </a:lnSpc>
              <a:buNone/>
            </a:pPr>
            <a:r>
              <a:rPr lang="ru-RU" sz="2800" b="1" dirty="0" smtClean="0">
                <a:latin typeface="+mj-lt"/>
                <a:ea typeface="Times New Roman" panose="02020603050405020304" pitchFamily="18" charset="0"/>
              </a:rPr>
              <a:t>Т</a:t>
            </a:r>
            <a:r>
              <a:rPr lang="ru-RU" sz="2800" b="1" dirty="0" smtClean="0">
                <a:effectLst/>
                <a:latin typeface="+mj-lt"/>
                <a:ea typeface="Times New Roman" panose="02020603050405020304" pitchFamily="18" charset="0"/>
              </a:rPr>
              <a:t>имбилдинг </a:t>
            </a:r>
          </a:p>
          <a:p>
            <a:pPr indent="270510" algn="just">
              <a:lnSpc>
                <a:spcPct val="15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ехнология, которая помогает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сплотить детский коллектив и сделать его настоящей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суперкомандой. 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нализ 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 мониторинга уровня социально- коммуникативного развития детей это подтвердил. Тимбилдинг – практика, которая работает!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D1CFB20-9F02-5A4A-24E7-9B7BD3BD2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888" y="706973"/>
            <a:ext cx="5557837" cy="547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8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8A10E3-DFE7-978A-BE15-1FC2BA244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0A9A224-B47E-FA4E-B456-9219737F5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513" y="657225"/>
            <a:ext cx="10787061" cy="558641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Рабочая программа воспитания детского коллектива </a:t>
            </a:r>
            <a:r>
              <a:rPr lang="ru-RU" sz="3200" dirty="0"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объединения  социально-гуманитарной направленности «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Почемучки» </a:t>
            </a:r>
            <a:r>
              <a:rPr lang="ru-RU" sz="320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составлена </a:t>
            </a:r>
            <a:r>
              <a:rPr lang="ru-RU" sz="3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на основе программы воспитания МБУДО «Центр внешкольной работы» Володарского района г. Брянска на 2024-2025 уч. год и предназначена для </a:t>
            </a:r>
            <a:r>
              <a:rPr lang="ru-RU" sz="3200" dirty="0" smtClean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обучающихся </a:t>
            </a:r>
            <a:r>
              <a:rPr lang="ru-RU" sz="3200" dirty="0" smtClean="0"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6-7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№Е"/>
                <a:cs typeface="Times New Roman" panose="02020603050405020304" pitchFamily="18" charset="0"/>
              </a:rPr>
              <a:t>лет.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воспитательной работы осуществляется параллельно с основной дополнительной общеобразовательной общеразвивающей программой.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1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B24F29-E510-A6EF-BE95-05EB52B4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16538"/>
          </a:xfrm>
        </p:spPr>
        <p:txBody>
          <a:bodyPr>
            <a:normAutofit/>
          </a:bodyPr>
          <a:lstStyle/>
          <a:p>
            <a:r>
              <a:rPr lang="ru-RU" sz="3600" b="1" dirty="0"/>
              <a:t>ТИМБИЛДИНГ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D5A39C-B31B-827E-1C30-7684B1C8BD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0013" y="2332234"/>
            <a:ext cx="7428216" cy="39760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(англ. 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Teambuilding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— построение команды)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технология командообразования, благодаря которой члены команды сближаются и эффективно выстраивают общение между собой в коллективе.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етский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тимбилдинг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это целенаправленные задания в ненавязчивой игровой форме, которые призваны сплотить детский коллектив, научить ребят разговаривать и договариваться между собой, дружить и поддерживать друг друга, обучить взаимопомощи и взаимовыручке.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FA27F2F-FC36-47BC-908E-2D8E421E0A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11793" y="2198671"/>
            <a:ext cx="3102796" cy="383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7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81F620-34A8-F27D-0151-D60A6459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57" y="642257"/>
            <a:ext cx="10591800" cy="176454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Цель: </a:t>
            </a:r>
            <a:r>
              <a:rPr lang="ru-RU" sz="3100" b="1" dirty="0"/>
              <a:t>социально–коммуникативное развитие детей, создание наиболее благоприятных условий для развития личности ребенка в детском коллективе через использование технологии </a:t>
            </a:r>
            <a:r>
              <a:rPr lang="ru-RU" sz="3100" b="1" dirty="0" smtClean="0"/>
              <a:t>тимбилдинга</a:t>
            </a: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>                                    </a:t>
            </a:r>
            <a:endParaRPr lang="ru-RU" sz="31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3A3E05-96FF-46D1-95A1-40E58EA76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0" y="3624943"/>
            <a:ext cx="1404256" cy="2516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83A860F-13A9-36A1-2626-164262CF53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595801"/>
              </p:ext>
            </p:extLst>
          </p:nvPr>
        </p:nvGraphicFramePr>
        <p:xfrm>
          <a:off x="4831645" y="2483556"/>
          <a:ext cx="62992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3" imgW="6062496" imgH="3106065" progId="Word.Document.12">
                  <p:embed/>
                </p:oleObj>
              </mc:Choice>
              <mc:Fallback>
                <p:oleObj name="Document" r:id="rId3" imgW="6062496" imgH="3106065" progId="Word.Document.12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xmlns="" id="{183A860F-13A9-36A1-2626-164262CF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31645" y="2483556"/>
                        <a:ext cx="6299200" cy="365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57378005-33AE-FA88-6043-EBEEAD128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267113"/>
              </p:ext>
            </p:extLst>
          </p:nvPr>
        </p:nvGraphicFramePr>
        <p:xfrm>
          <a:off x="1992086" y="2406799"/>
          <a:ext cx="9502371" cy="3779520"/>
        </p:xfrm>
        <a:graphic>
          <a:graphicData uri="http://schemas.openxmlformats.org/drawingml/2006/table">
            <a:tbl>
              <a:tblPr firstRow="1" firstCol="1" bandRow="1"/>
              <a:tblGrid>
                <a:gridCol w="9502371">
                  <a:extLst>
                    <a:ext uri="{9D8B030D-6E8A-4147-A177-3AD203B41FA5}">
                      <a16:colId xmlns:a16="http://schemas.microsoft.com/office/drawing/2014/main" xmlns="" val="2370633969"/>
                    </a:ext>
                  </a:extLst>
                </a:gridCol>
              </a:tblGrid>
              <a:tr h="3744000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создать 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поддержать дружеские отношения в группе;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повысить уровень доверия и взаимопомощи в </a:t>
                      </a: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группе;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повысить уровень личной ответственности за результат;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перевести мышление детей</a:t>
                      </a: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 состояния </a:t>
                      </a: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конкуренции 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 сотрудничеству.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 формирование позитивно направленного, жизнеспособного детского коллектива;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 формирование системы ценностей детского коллектива;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 формирование благоприятного психологического климата детского коллектива.</a:t>
                      </a:r>
                    </a:p>
                  </a:txBody>
                  <a:tcPr marL="47326" marR="47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70357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93F89F7B-843A-88BB-BB2D-9B3A240CD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38" y="1962144"/>
            <a:ext cx="17918394" cy="44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25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BE763A-30C0-9446-3F71-05643838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20" y="678094"/>
            <a:ext cx="6832315" cy="1607905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cs typeface="Times New Roman" panose="02020603050405020304" pitchFamily="18" charset="0"/>
              </a:rPr>
              <a:t>ПРИМЕРЫ НЕКОТОРЫХ ВИДОВ ТИМБИЛДИНГА, ИСПОЛЬЗУЕМЫХ В </a:t>
            </a:r>
            <a:r>
              <a:rPr lang="ru-RU" sz="2800" b="1" dirty="0" smtClean="0">
                <a:cs typeface="Times New Roman" panose="02020603050405020304" pitchFamily="18" charset="0"/>
              </a:rPr>
              <a:t>ПРАКТИКЕ</a:t>
            </a:r>
            <a:endParaRPr lang="ru-RU" sz="2800" b="1" dirty="0"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9E60D5-3C5F-6CF8-39C0-B3FA2A03B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964" y="2556932"/>
            <a:ext cx="6410592" cy="3584788"/>
          </a:xfrm>
        </p:spPr>
        <p:txBody>
          <a:bodyPr>
            <a:normAutofit fontScale="92500" lnSpcReduction="20000"/>
          </a:bodyPr>
          <a:lstStyle/>
          <a:p>
            <a:pPr indent="0" algn="ctr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4400" b="1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  <a:r>
              <a:rPr lang="ru-RU" sz="44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тимбилдинг </a:t>
            </a:r>
            <a:endParaRPr lang="ru-RU" sz="4400" b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рисования картин до 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постановки 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спектаклей</a:t>
            </a:r>
          </a:p>
          <a:p>
            <a:pPr indent="0" algn="ctr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 поставить пьесу или спектакль по мотивам известного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произведения)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BA78F0-BFCF-513D-BA9F-93176F90B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827" y="842481"/>
            <a:ext cx="3318554" cy="51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04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273A05-C8C2-7EBF-26E2-17218C20F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19191"/>
            <a:ext cx="9601196" cy="80138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cs typeface="Times New Roman" panose="02020603050405020304" pitchFamily="18" charset="0"/>
              </a:rPr>
              <a:t>Спортивный тимбилдинг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41E32551-3CDE-9158-302C-11826B07B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693" y="1520575"/>
            <a:ext cx="3329149" cy="4286197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C7CBBF3-790C-0E1B-1D4E-7EF166021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952" y="1900720"/>
            <a:ext cx="2410586" cy="43187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03E42BD-8FBF-99BF-D11D-EBC44CAD7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1533" y="2228478"/>
            <a:ext cx="2490584" cy="39909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35E3089-58BF-B823-581B-804BB6D51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648" y="1577083"/>
            <a:ext cx="2342509" cy="428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1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48FD1F-CDC3-2D2E-F5B2-482543EE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63" y="647273"/>
            <a:ext cx="10787864" cy="162331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cs typeface="Times New Roman" panose="02020603050405020304" pitchFamily="18" charset="0"/>
              </a:rPr>
              <a:t>Интеллектуальный тимбилдинг</a:t>
            </a:r>
            <a:br>
              <a:rPr lang="ru-RU" sz="3600" b="1" dirty="0" smtClean="0"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штурмы, викторины, квесты и другие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интеллектуальные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8947A40-7E76-452C-82F1-0B0ECCCC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65" y="1541124"/>
            <a:ext cx="3013237" cy="47019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C032D0A-09AF-42B4-8568-12BF74AD2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466" y="2404151"/>
            <a:ext cx="5632462" cy="330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85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D3C739-D74F-0831-93DB-520CB2EB8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50013"/>
            <a:ext cx="9601196" cy="124317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cs typeface="Times New Roman" panose="02020603050405020304" pitchFamily="18" charset="0"/>
              </a:rPr>
              <a:t> </a:t>
            </a:r>
            <a:r>
              <a:rPr lang="ru-RU" sz="3600" b="1" dirty="0">
                <a:cs typeface="Times New Roman" panose="02020603050405020304" pitchFamily="18" charset="0"/>
              </a:rPr>
              <a:t>Психологический тимбилдинг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8DA828C-C678-BA50-5434-D44FCC816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91" y="2352781"/>
            <a:ext cx="5404207" cy="33082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акой вид тимбилдинга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выявить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неформальных лидеров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команде и понять роль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участника в коллективе путем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непринужденной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атмосферы. В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ходе таких мероприятий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формируются навыки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правильного общения и умение находить компромисс.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528AEA9-F3C4-E1A6-1D26-95300F833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058" y="1993187"/>
            <a:ext cx="5126806" cy="392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E2D893-8F85-7811-ABE8-7C9887B2B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71514"/>
            <a:ext cx="9601196" cy="14449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cs typeface="Times New Roman" panose="02020603050405020304" pitchFamily="18" charset="0"/>
              </a:rPr>
              <a:t>Результаты, </a:t>
            </a:r>
            <a:r>
              <a:rPr lang="ru-RU" sz="3200" b="1" dirty="0" smtClean="0">
                <a:cs typeface="Times New Roman" panose="02020603050405020304" pitchFamily="18" charset="0"/>
              </a:rPr>
              <a:t>которые </a:t>
            </a:r>
            <a:r>
              <a:rPr lang="ru-RU" sz="3200" b="1" dirty="0">
                <a:cs typeface="Times New Roman" panose="02020603050405020304" pitchFamily="18" charset="0"/>
              </a:rPr>
              <a:t>мы достигли с помощью качественно проведенного </a:t>
            </a:r>
            <a:r>
              <a:rPr lang="ru-RU" sz="3200" b="1" dirty="0" smtClean="0">
                <a:cs typeface="Times New Roman" panose="02020603050405020304" pitchFamily="18" charset="0"/>
              </a:rPr>
              <a:t>тимбилдинга</a:t>
            </a:r>
            <a:endParaRPr lang="ru-RU" sz="3200" b="1" dirty="0"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C6FD001-3F26-42F5-1306-7494517F9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2414427"/>
            <a:ext cx="10587038" cy="377205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kumimoji="0" lang="ru-RU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нормализация атмосферы и отношений внутри группы, продуктивное разрешение конфликтных ситуаций;</a:t>
            </a:r>
          </a:p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получение детьми навыков эффективного общения: умение налаживать взаимодействие, находить общий язык;</a:t>
            </a:r>
          </a:p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верное понимание распределения ролей в команде, умение использовать ресурсы каждого участника команды;</a:t>
            </a:r>
          </a:p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открыто обсуждать проблемы и пути их решения, анализировать прошлый опыт, делать выводы, учитывать ошибки;</a:t>
            </a:r>
          </a:p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повышение уровня инициативности дошкольников;</a:t>
            </a:r>
          </a:p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повышение уровня доверия в коллективе.</a:t>
            </a:r>
          </a:p>
          <a:p>
            <a:pPr marL="0" indent="0">
              <a:buNone/>
            </a:pPr>
            <a:endParaRPr lang="ru-RU" sz="9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8440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TM02900743[[fn=Натуральные материалы]]</Template>
  <TotalTime>314</TotalTime>
  <Words>345</Words>
  <Application>Microsoft Office PowerPoint</Application>
  <PresentationFormat>Широкоэкранный</PresentationFormat>
  <Paragraphs>37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Garamond</vt:lpstr>
      <vt:lpstr>№Е</vt:lpstr>
      <vt:lpstr>Times New Roman</vt:lpstr>
      <vt:lpstr>Натуральные материалы</vt:lpstr>
      <vt:lpstr>Document</vt:lpstr>
      <vt:lpstr>МБУДО «Центр внешкольной работы» Володарского района  г. Брянска</vt:lpstr>
      <vt:lpstr>             .  </vt:lpstr>
      <vt:lpstr>ТИМБИЛДИНГ</vt:lpstr>
      <vt:lpstr> Цель: социально–коммуникативное развитие детей, создание наиболее благоприятных условий для развития личности ребенка в детском коллективе через использование технологии тимбилдинга                                     </vt:lpstr>
      <vt:lpstr> ПРИМЕРЫ НЕКОТОРЫХ ВИДОВ ТИМБИЛДИНГА, ИСПОЛЬЗУЕМЫХ В ПРАКТИКЕ</vt:lpstr>
      <vt:lpstr>Спортивный тимбилдинг</vt:lpstr>
      <vt:lpstr>Интеллектуальный тимбилдинг мозговые штурмы, викторины, квесты и другие          интеллектуальные игры  </vt:lpstr>
      <vt:lpstr> Психологический тимбилдинг</vt:lpstr>
      <vt:lpstr>Результаты, которые мы достигли с помощью качественно проведенного тимбилдинга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МБУДО «Центр внешкольной работы» Володарского района г. Брянска</dc:title>
  <dc:creator>Сергей Черненок</dc:creator>
  <cp:lastModifiedBy>Пользователь</cp:lastModifiedBy>
  <cp:revision>20</cp:revision>
  <dcterms:created xsi:type="dcterms:W3CDTF">2025-03-12T19:15:27Z</dcterms:created>
  <dcterms:modified xsi:type="dcterms:W3CDTF">2025-03-21T08:32:23Z</dcterms:modified>
</cp:coreProperties>
</file>